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B32D2E-30BC-48EE-869E-87E4097752BB}"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7FA1D0-7A0D-4207-AC69-39F36BC2278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32D2E-30BC-48EE-869E-87E4097752BB}"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7FA1D0-7A0D-4207-AC69-39F36BC2278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32D2E-30BC-48EE-869E-87E4097752BB}"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7FA1D0-7A0D-4207-AC69-39F36BC2278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32D2E-30BC-48EE-869E-87E4097752BB}"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7FA1D0-7A0D-4207-AC69-39F36BC2278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B32D2E-30BC-48EE-869E-87E4097752BB}"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7FA1D0-7A0D-4207-AC69-39F36BC2278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B32D2E-30BC-48EE-869E-87E4097752BB}"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7FA1D0-7A0D-4207-AC69-39F36BC2278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B32D2E-30BC-48EE-869E-87E4097752BB}" type="datetimeFigureOut">
              <a:rPr lang="en-US" smtClean="0"/>
              <a:t>10/22/2019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7FA1D0-7A0D-4207-AC69-39F36BC2278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B32D2E-30BC-48EE-869E-87E4097752BB}" type="datetimeFigureOut">
              <a:rPr lang="en-US" smtClean="0"/>
              <a:t>10/22/2019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7FA1D0-7A0D-4207-AC69-39F36BC2278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32D2E-30BC-48EE-869E-87E4097752BB}" type="datetimeFigureOut">
              <a:rPr lang="en-US" smtClean="0"/>
              <a:t>10/22/2019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7FA1D0-7A0D-4207-AC69-39F36BC2278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B32D2E-30BC-48EE-869E-87E4097752BB}"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7FA1D0-7A0D-4207-AC69-39F36BC2278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B32D2E-30BC-48EE-869E-87E4097752BB}"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7FA1D0-7A0D-4207-AC69-39F36BC2278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B32D2E-30BC-48EE-869E-87E4097752BB}" type="datetimeFigureOut">
              <a:rPr lang="en-US" smtClean="0"/>
              <a:t>10/22/2019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7FA1D0-7A0D-4207-AC69-39F36BC2278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13. </a:t>
            </a:r>
            <a:r>
              <a:rPr lang="en-US" dirty="0" err="1" smtClean="0"/>
              <a:t>நன்னெறி</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Image result for நன்னெறி பாடல் நான்காம் வகுப்பு"/>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Image result for நன்னெறி பாடல் நான்காம் வகுப்பு"/>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0" name="Picture 6" descr="Image result for நன்னெறி பாடல் நான்காம் வகுப்பு"/>
          <p:cNvPicPr>
            <a:picLocks noChangeAspect="1" noChangeArrowheads="1"/>
          </p:cNvPicPr>
          <p:nvPr/>
        </p:nvPicPr>
        <p:blipFill>
          <a:blip r:embed="rId2"/>
          <a:srcRect l="5000" t="6667" r="5000" b="6667"/>
          <a:stretch>
            <a:fillRect/>
          </a:stretch>
        </p:blipFill>
        <p:spPr bwMode="auto">
          <a:xfrm>
            <a:off x="381000" y="838200"/>
            <a:ext cx="8229600" cy="5410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9654"/>
            <a:ext cx="7772400" cy="5909310"/>
          </a:xfrm>
          <a:prstGeom prst="rect">
            <a:avLst/>
          </a:prstGeom>
        </p:spPr>
        <p:txBody>
          <a:bodyPr wrap="square">
            <a:spAutoFit/>
          </a:bodyPr>
          <a:lstStyle/>
          <a:p>
            <a:r>
              <a:rPr lang="ta-IN" dirty="0" smtClean="0"/>
              <a:t>.</a:t>
            </a:r>
            <a:r>
              <a:rPr lang="ta-IN" dirty="0"/>
              <a:t> </a:t>
            </a:r>
            <a:r>
              <a:rPr lang="ta-IN" dirty="0" smtClean="0"/>
              <a:t/>
            </a:r>
            <a:br>
              <a:rPr lang="ta-IN" dirty="0" smtClean="0"/>
            </a:br>
            <a:r>
              <a:rPr lang="ta-IN" dirty="0" smtClean="0"/>
              <a:t/>
            </a:r>
            <a:br>
              <a:rPr lang="ta-IN" dirty="0" smtClean="0"/>
            </a:br>
            <a:r>
              <a:rPr lang="ta-IN" dirty="0" smtClean="0"/>
              <a:t/>
            </a:r>
            <a:br>
              <a:rPr lang="ta-IN" dirty="0" smtClean="0"/>
            </a:br>
            <a:r>
              <a:rPr lang="ta-IN" sz="2400" dirty="0"/>
              <a:t>பொருள் விளக்கம்:-</a:t>
            </a:r>
            <a:r>
              <a:rPr lang="ta-IN" sz="2400" dirty="0" smtClean="0"/>
              <a:t/>
            </a:r>
            <a:br>
              <a:rPr lang="ta-IN" sz="2400" dirty="0" smtClean="0"/>
            </a:br>
            <a:r>
              <a:rPr lang="ta-IN" sz="2400" dirty="0" smtClean="0"/>
              <a:t/>
            </a:r>
            <a:br>
              <a:rPr lang="ta-IN" sz="2400" dirty="0" smtClean="0"/>
            </a:br>
            <a:r>
              <a:rPr lang="ta-IN" sz="2400" dirty="0"/>
              <a:t>பொன் போன்ற கதிர்களை உடைய கொதிக்கும் சூரியன் கதிர்களைக் கண்டு கடல் பொங்குவதில்லை, ஆனால் குளிர்ந்த ஒளியை உண்டாக்கும் நிலவின் ஒளியை கண்டு தான் கடல் பொங்கும். அது போல் வன் சொல்லை கண்டு இந்த நீர் சூழ்ந்த உலகத்தின் மக்கள் மகிழ்ச்சி அடைவதில்லை, மாறாக இன்சொல்லால் தான் மகிழ்கின்றனர். ஆதலால் இன்சொல் பேசுங்கள்.  </a:t>
            </a:r>
          </a:p>
          <a:p>
            <a:r>
              <a:rPr lang="ta-IN" dirty="0" smtClean="0"/>
              <a:t/>
            </a:r>
            <a:br>
              <a:rPr lang="ta-IN"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s://miro.medium.com/max/206/1*txKnHP2KRwKIXa9Zs5Qwbw.jpeg"/>
          <p:cNvPicPr>
            <a:picLocks noChangeAspect="1" noChangeArrowheads="1"/>
          </p:cNvPicPr>
          <p:nvPr/>
        </p:nvPicPr>
        <p:blipFill>
          <a:blip r:embed="rId2"/>
          <a:srcRect l="5455" r="7273" b="5455"/>
          <a:stretch>
            <a:fillRect/>
          </a:stretch>
        </p:blipFill>
        <p:spPr bwMode="auto">
          <a:xfrm>
            <a:off x="457200" y="228600"/>
            <a:ext cx="8001000" cy="6629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859340"/>
            <a:ext cx="7924800" cy="3046988"/>
          </a:xfrm>
          <a:prstGeom prst="rect">
            <a:avLst/>
          </a:prstGeom>
        </p:spPr>
        <p:txBody>
          <a:bodyPr wrap="square">
            <a:spAutoFit/>
          </a:bodyPr>
          <a:lstStyle/>
          <a:p>
            <a:r>
              <a:rPr lang="ta-IN" sz="2400" b="1" dirty="0"/>
              <a:t>சிவப்பிரகாச சுவாமிகள்</a:t>
            </a:r>
            <a:r>
              <a:rPr lang="ta-IN" sz="2400" dirty="0"/>
              <a:t> இயற்றிய </a:t>
            </a:r>
            <a:r>
              <a:rPr lang="ta-IN" sz="2400" b="1" dirty="0"/>
              <a:t>நன்னெறி</a:t>
            </a:r>
            <a:endParaRPr lang="ta-IN" sz="2400" dirty="0"/>
          </a:p>
          <a:p>
            <a:r>
              <a:rPr lang="ta-IN" sz="2400" dirty="0"/>
              <a:t>நன்மைகளைத் தரும் ஒழுக்க நெறிகளை கூறும் நூல். ஆகவே நன்மை+நெறி=நன்னெறி என வழங்கப்படுகிறது. கடவுள் வாழ்த்தோடு சேர்ந்து 41 பாடல்கள் உள்ளன. கடவுள் வாழ்த்து மட்டும் 2 அடி, ஏனையவை நான்கு அடிகளைக் கொண்ட நேரிசை வெண்பாக்களால் ஆனது.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81000"/>
            <a:ext cx="7772400" cy="6124754"/>
          </a:xfrm>
          <a:prstGeom prst="rect">
            <a:avLst/>
          </a:prstGeom>
        </p:spPr>
        <p:txBody>
          <a:bodyPr wrap="square">
            <a:spAutoFit/>
          </a:bodyPr>
          <a:lstStyle/>
          <a:p>
            <a:r>
              <a:rPr lang="ta-IN" sz="2800" dirty="0"/>
              <a:t>இந்நூலை இயற்றியவர் துறைமங்கலம் சிவப்பிரகாச சுவாமிகள். </a:t>
            </a:r>
            <a:endParaRPr lang="en-US" sz="2800" dirty="0" smtClean="0"/>
          </a:p>
          <a:p>
            <a:r>
              <a:rPr lang="ta-IN" sz="2800" dirty="0" smtClean="0"/>
              <a:t>காஞ்சிபுரத்தைச் </a:t>
            </a:r>
            <a:r>
              <a:rPr lang="ta-IN" sz="2800" dirty="0"/>
              <a:t>சேர்ந்த குமாரசாமி தேசிகருக்கு மூத்த மகனாகப் பிறந்தவர்</a:t>
            </a:r>
            <a:r>
              <a:rPr lang="ta-IN" sz="2800" dirty="0" smtClean="0"/>
              <a:t>.</a:t>
            </a:r>
            <a:r>
              <a:rPr lang="ta-IN" sz="2800" dirty="0"/>
              <a:t> </a:t>
            </a:r>
            <a:endParaRPr lang="en-US" sz="2800" dirty="0" smtClean="0"/>
          </a:p>
          <a:p>
            <a:r>
              <a:rPr lang="ta-IN" sz="2800" dirty="0" smtClean="0"/>
              <a:t>இவர் </a:t>
            </a:r>
            <a:r>
              <a:rPr lang="ta-IN" sz="2800" dirty="0"/>
              <a:t>நால்வர் நான்மணிமாலை</a:t>
            </a:r>
            <a:r>
              <a:rPr lang="ta-IN" sz="2800" dirty="0" smtClean="0"/>
              <a:t>,</a:t>
            </a:r>
            <a:r>
              <a:rPr lang="ta-IN" sz="2800" dirty="0"/>
              <a:t> வேதாந்த சூடாமணி, நெஞ்சு விடு தூது, முதலான பல நூல்களை இயற்றியுள்ளார். </a:t>
            </a:r>
            <a:endParaRPr lang="en-US" sz="2800" dirty="0" smtClean="0"/>
          </a:p>
          <a:p>
            <a:r>
              <a:rPr lang="ta-IN" sz="2800" dirty="0" smtClean="0"/>
              <a:t>இவருடைய </a:t>
            </a:r>
            <a:r>
              <a:rPr lang="ta-IN" sz="2800" dirty="0"/>
              <a:t>காலம் பதினேழாம் நூற்றாண்டு. இவர் தம்முடைய முப்பத்திரண்டாம் வயதில் சிவபதம் அடைந்தார்.</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31</Words>
  <Application>Microsoft Office PowerPoint</Application>
  <PresentationFormat>On-screen Show (4:3)</PresentationFormat>
  <Paragraphs>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13. நன்னெறி</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 நன்னெறி</dc:title>
  <dc:creator>sns</dc:creator>
  <cp:lastModifiedBy>sns</cp:lastModifiedBy>
  <cp:revision>2</cp:revision>
  <dcterms:created xsi:type="dcterms:W3CDTF">2019-10-22T10:32:01Z</dcterms:created>
  <dcterms:modified xsi:type="dcterms:W3CDTF">2019-10-22T10:47:03Z</dcterms:modified>
</cp:coreProperties>
</file>